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title"/>
          </p:nvPr>
        </p:nvSpPr>
        <p:spPr>
          <a:xfrm>
            <a:off x="3003329" y="2579029"/>
            <a:ext cx="5856892" cy="1325564"/>
          </a:xfrm>
          <a:prstGeom prst="rect">
            <a:avLst/>
          </a:prstGeom>
        </p:spPr>
        <p:txBody>
          <a:bodyPr/>
          <a:lstStyle/>
          <a:p>
            <a:pPr algn="ctr" defTabSz="365760">
              <a:defRPr sz="2400"/>
            </a:pPr>
            <a:r>
              <a:t>Individual Exploration 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8539" y="316091"/>
            <a:ext cx="4557461" cy="3020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316091"/>
            <a:ext cx="4357831" cy="302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8539" y="3336976"/>
            <a:ext cx="4429408" cy="320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0" y="3336976"/>
            <a:ext cx="4223657" cy="303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062" y="172995"/>
            <a:ext cx="4590063" cy="325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172995"/>
            <a:ext cx="5132174" cy="3563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1748" y="3487527"/>
            <a:ext cx="4711208" cy="319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0" y="3487527"/>
            <a:ext cx="4802660" cy="3398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539" y="0"/>
            <a:ext cx="514646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536" y="0"/>
            <a:ext cx="541421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9631" y="3740068"/>
            <a:ext cx="4316836" cy="285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95534" y="3740068"/>
            <a:ext cx="4662616" cy="3045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618" y="135923"/>
            <a:ext cx="581544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5177" y="204786"/>
            <a:ext cx="5413741" cy="329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618" y="3564923"/>
            <a:ext cx="5279982" cy="324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5177" y="3619355"/>
            <a:ext cx="4856893" cy="3102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905" y="0"/>
            <a:ext cx="5430753" cy="376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3317" y="3681952"/>
            <a:ext cx="4461633" cy="310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42542" y="3589637"/>
            <a:ext cx="4594553" cy="3130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/>
          <p:nvPr>
            <p:ph type="title"/>
          </p:nvPr>
        </p:nvSpPr>
        <p:spPr>
          <a:xfrm>
            <a:off x="838200" y="365124"/>
            <a:ext cx="10515600" cy="5594243"/>
          </a:xfrm>
          <a:prstGeom prst="rect">
            <a:avLst/>
          </a:prstGeom>
        </p:spPr>
        <p:txBody>
          <a:bodyPr/>
          <a:lstStyle/>
          <a:p>
            <a:pPr algn="ctr"/>
            <a:r>
              <a:t>Relational Novelty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2-12-27 at 3.44.17 PM.png" descr="Screenshot 2022-12-27 at 3.44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67" y="191392"/>
            <a:ext cx="4933053" cy="290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shot 2022-12-27 at 3.44.22 PM.png" descr="Screenshot 2022-12-27 at 3.44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0346" y="36992"/>
            <a:ext cx="5187819" cy="321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2-12-27 at 3.44.34 PM.png" descr="Screenshot 2022-12-27 at 3.44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7002" y="3373962"/>
            <a:ext cx="4674507" cy="3050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shot 2022-12-27 at 3.44.28 PM.png" descr="Screenshot 2022-12-27 at 3.44.2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740" y="3404348"/>
            <a:ext cx="4674507" cy="2989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shot 2022-12-27 at 3.57.39 PM.png" descr="Screenshot 2022-12-27 at 3.57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940" y="295671"/>
            <a:ext cx="5370545" cy="330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shot 2022-12-27 at 3.57.45 PM.png" descr="Screenshot 2022-12-27 at 3.57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2286" y="237722"/>
            <a:ext cx="5504711" cy="341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shot 2022-12-27 at 3.57.51 PM.png" descr="Screenshot 2022-12-27 at 3.57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933" y="3651413"/>
            <a:ext cx="4974726" cy="319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shot 2022-12-27 at 3.57.55 PM.png" descr="Screenshot 2022-12-27 at 3.57.5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66504" y="3651413"/>
            <a:ext cx="5116275" cy="3194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/>
          <a:lstStyle/>
          <a:p>
            <a:pPr algn="ctr" defTabSz="832104">
              <a:defRPr sz="5005"/>
            </a:pPr>
            <a:r>
              <a:t>Relational Novelty </a:t>
            </a:r>
            <a:br/>
            <a:r>
              <a:t>vs </a:t>
            </a:r>
            <a:br/>
            <a:r>
              <a:t>Total Score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